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00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5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25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99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25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92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03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69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00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08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85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DB85-5C8F-4335-8FEC-D2B07BD497F2}" type="datetimeFigureOut">
              <a:rPr lang="de-DE" smtClean="0"/>
              <a:t>11.04.2024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5072-2097-4AA0-B271-C0428485C8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32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Gerader Verbinder 79"/>
          <p:cNvCxnSpPr/>
          <p:nvPr/>
        </p:nvCxnSpPr>
        <p:spPr>
          <a:xfrm flipV="1">
            <a:off x="1384094" y="5020287"/>
            <a:ext cx="1681" cy="12167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/>
          <p:cNvCxnSpPr/>
          <p:nvPr/>
        </p:nvCxnSpPr>
        <p:spPr>
          <a:xfrm flipH="1" flipV="1">
            <a:off x="2534090" y="4740962"/>
            <a:ext cx="109868" cy="102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 flipH="1" flipV="1">
            <a:off x="4940593" y="4714619"/>
            <a:ext cx="109868" cy="102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>
            <a:endCxn id="28" idx="2"/>
          </p:cNvCxnSpPr>
          <p:nvPr/>
        </p:nvCxnSpPr>
        <p:spPr>
          <a:xfrm flipV="1">
            <a:off x="3790596" y="5835997"/>
            <a:ext cx="1680" cy="22959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/>
          <p:cNvCxnSpPr>
            <a:endCxn id="17" idx="2"/>
          </p:cNvCxnSpPr>
          <p:nvPr/>
        </p:nvCxnSpPr>
        <p:spPr>
          <a:xfrm flipV="1">
            <a:off x="3790596" y="5020289"/>
            <a:ext cx="1681" cy="12167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>
            <a:stCxn id="17" idx="0"/>
          </p:cNvCxnSpPr>
          <p:nvPr/>
        </p:nvCxnSpPr>
        <p:spPr>
          <a:xfrm flipV="1">
            <a:off x="3792277" y="4200169"/>
            <a:ext cx="0" cy="26485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V="1">
            <a:off x="3792276" y="2417703"/>
            <a:ext cx="1" cy="23309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>
            <a:stCxn id="11" idx="0"/>
          </p:cNvCxnSpPr>
          <p:nvPr/>
        </p:nvCxnSpPr>
        <p:spPr>
          <a:xfrm flipV="1">
            <a:off x="3792276" y="3333294"/>
            <a:ext cx="1" cy="18591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bgerundetes Rechteck 3"/>
          <p:cNvSpPr/>
          <p:nvPr/>
        </p:nvSpPr>
        <p:spPr>
          <a:xfrm>
            <a:off x="2119421" y="1441835"/>
            <a:ext cx="3345712" cy="971107"/>
          </a:xfrm>
          <a:prstGeom prst="roundRect">
            <a:avLst/>
          </a:prstGeom>
          <a:solidFill>
            <a:schemeClr val="accent5">
              <a:lumMod val="75000"/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119420" y="1531253"/>
            <a:ext cx="3345713" cy="7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Amtsleitung/Leitung Geschäftsstelle des Planungsverbandes 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Karl Schmude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89160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643959" y="2656435"/>
            <a:ext cx="2296634" cy="677996"/>
          </a:xfrm>
          <a:prstGeom prst="roundRect">
            <a:avLst/>
          </a:prstGeom>
          <a:solidFill>
            <a:schemeClr val="accent5">
              <a:lumMod val="75000"/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643959" y="2659702"/>
            <a:ext cx="2296634" cy="507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Stellvertretung 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Freia Gabler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89150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643959" y="3519205"/>
            <a:ext cx="2296634" cy="6729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643959" y="3528376"/>
            <a:ext cx="2296634" cy="503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Vorzimmer 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Katja Schützka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89160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37457" y="4465026"/>
            <a:ext cx="2296634" cy="555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37457" y="4511824"/>
            <a:ext cx="229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Dezernat 1</a:t>
            </a:r>
          </a:p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Bauleitplanung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643960" y="4465026"/>
            <a:ext cx="2296634" cy="555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2643959" y="4511823"/>
            <a:ext cx="229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Dezernat 2 </a:t>
            </a:r>
          </a:p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Regionalplanung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5050463" y="4465026"/>
            <a:ext cx="2296634" cy="555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5050462" y="4511823"/>
            <a:ext cx="229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Regionaler Planungsverband</a:t>
            </a:r>
          </a:p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Westmecklenburg 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237457" y="5141966"/>
            <a:ext cx="2296634" cy="691117"/>
          </a:xfrm>
          <a:prstGeom prst="roundRect">
            <a:avLst/>
          </a:prstGeom>
          <a:solidFill>
            <a:schemeClr val="accent5">
              <a:lumMod val="75000"/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237457" y="5164358"/>
            <a:ext cx="229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Dezernatsleitung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Karl Schmude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89160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2643959" y="5144880"/>
            <a:ext cx="2296634" cy="691117"/>
          </a:xfrm>
          <a:prstGeom prst="roundRect">
            <a:avLst/>
          </a:prstGeom>
          <a:solidFill>
            <a:schemeClr val="accent5">
              <a:lumMod val="75000"/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2643959" y="5167272"/>
            <a:ext cx="229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Dezernatsleitung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Freia Gabler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89150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237457" y="6065585"/>
            <a:ext cx="2296634" cy="1077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235776" y="6087026"/>
            <a:ext cx="22966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Jana Eberle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89141</a:t>
            </a:r>
          </a:p>
          <a:p>
            <a:pPr algn="ctr">
              <a:spcBef>
                <a:spcPts val="300"/>
              </a:spcBef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Gleichstellungsbeauftragte</a:t>
            </a:r>
          </a:p>
          <a:p>
            <a:pPr algn="ctr">
              <a:spcBef>
                <a:spcPts val="300"/>
              </a:spcBef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Siedlungs- und Gewerbe-entwicklung, SUR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Schwerin</a:t>
            </a:r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2643959" y="6068499"/>
            <a:ext cx="2296634" cy="10743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2643959" y="6090891"/>
            <a:ext cx="2296634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Sebastian Stein</a:t>
            </a:r>
          </a:p>
          <a:p>
            <a:pPr algn="ctr"/>
            <a:r>
              <a:rPr 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0385-588 89133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gesamträumliche Entwicklung, Daseinsvorsorge, Verbandsaufgaben</a:t>
            </a:r>
          </a:p>
          <a:p>
            <a:pPr algn="ctr"/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5050461" y="6065585"/>
            <a:ext cx="2296634" cy="1077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5048780" y="6087026"/>
            <a:ext cx="229663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Madeleine Kusche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89131</a:t>
            </a:r>
          </a:p>
          <a:p>
            <a:pPr algn="ctr">
              <a:spcBef>
                <a:spcPts val="300"/>
              </a:spcBef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Radverkehrsbeauftragte</a:t>
            </a:r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Gerader Verbinder 78"/>
          <p:cNvCxnSpPr/>
          <p:nvPr/>
        </p:nvCxnSpPr>
        <p:spPr>
          <a:xfrm flipV="1">
            <a:off x="1384094" y="5835995"/>
            <a:ext cx="1680" cy="22959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Grafik 8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50" y="2115515"/>
            <a:ext cx="192329" cy="192329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50" y="3054149"/>
            <a:ext cx="192329" cy="192329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50" y="3924195"/>
            <a:ext cx="192329" cy="192329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84" y="5560992"/>
            <a:ext cx="192329" cy="192329"/>
          </a:xfrm>
          <a:prstGeom prst="rect">
            <a:avLst/>
          </a:prstGeom>
        </p:spPr>
      </p:pic>
      <p:pic>
        <p:nvPicPr>
          <p:cNvPr id="100" name="Grafik 9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84" y="6306913"/>
            <a:ext cx="192329" cy="192329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18" y="5560992"/>
            <a:ext cx="192329" cy="192329"/>
          </a:xfrm>
          <a:prstGeom prst="rect">
            <a:avLst/>
          </a:prstGeom>
        </p:spPr>
      </p:pic>
      <p:pic>
        <p:nvPicPr>
          <p:cNvPr id="104" name="Grafik 10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18" y="6309322"/>
            <a:ext cx="192329" cy="192329"/>
          </a:xfrm>
          <a:prstGeom prst="rect">
            <a:avLst/>
          </a:prstGeom>
        </p:spPr>
      </p:pic>
      <p:pic>
        <p:nvPicPr>
          <p:cNvPr id="107" name="Grafik 10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740" y="6302275"/>
            <a:ext cx="192329" cy="192329"/>
          </a:xfrm>
          <a:prstGeom prst="rect">
            <a:avLst/>
          </a:prstGeom>
        </p:spPr>
      </p:pic>
      <p:sp>
        <p:nvSpPr>
          <p:cNvPr id="108" name="Rechteck 107"/>
          <p:cNvSpPr/>
          <p:nvPr/>
        </p:nvSpPr>
        <p:spPr>
          <a:xfrm>
            <a:off x="0" y="478275"/>
            <a:ext cx="7559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de-DE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Organigramm</a:t>
            </a:r>
            <a:endParaRPr lang="de-DE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hangingPunct="0"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Amt </a:t>
            </a: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für Raumordnung und Landesplanung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Westmecklenburg (AfRL WM)/</a:t>
            </a:r>
          </a:p>
          <a:p>
            <a:pPr algn="ctr" hangingPunct="0"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Geschäftsstelle </a:t>
            </a: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Regionalen Planungsverbandes Westmecklenburg (RPV WM)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Abgerundetes Rechteck 112"/>
          <p:cNvSpPr/>
          <p:nvPr/>
        </p:nvSpPr>
        <p:spPr>
          <a:xfrm>
            <a:off x="5048780" y="5141965"/>
            <a:ext cx="2296634" cy="691117"/>
          </a:xfrm>
          <a:prstGeom prst="roundRect">
            <a:avLst/>
          </a:prstGeom>
          <a:solidFill>
            <a:schemeClr val="accent5">
              <a:lumMod val="75000"/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Textfeld 113"/>
          <p:cNvSpPr txBox="1"/>
          <p:nvPr/>
        </p:nvSpPr>
        <p:spPr>
          <a:xfrm>
            <a:off x="5048780" y="5160857"/>
            <a:ext cx="229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Geschäftsstellenleitung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Karl Schmude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89160</a:t>
            </a:r>
          </a:p>
        </p:txBody>
      </p:sp>
      <p:cxnSp>
        <p:nvCxnSpPr>
          <p:cNvPr id="115" name="Gerader Verbinder 114"/>
          <p:cNvCxnSpPr>
            <a:endCxn id="113" idx="2"/>
          </p:cNvCxnSpPr>
          <p:nvPr/>
        </p:nvCxnSpPr>
        <p:spPr>
          <a:xfrm flipV="1">
            <a:off x="6195417" y="5833082"/>
            <a:ext cx="1680" cy="23346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r Verbinder 115"/>
          <p:cNvCxnSpPr/>
          <p:nvPr/>
        </p:nvCxnSpPr>
        <p:spPr>
          <a:xfrm flipV="1">
            <a:off x="6195417" y="5021250"/>
            <a:ext cx="1681" cy="12167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Grafik 1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741" y="5559403"/>
            <a:ext cx="192329" cy="192329"/>
          </a:xfrm>
          <a:prstGeom prst="rect">
            <a:avLst/>
          </a:prstGeom>
        </p:spPr>
      </p:pic>
      <p:sp>
        <p:nvSpPr>
          <p:cNvPr id="119" name="Abgerundetes Rechteck 118"/>
          <p:cNvSpPr/>
          <p:nvPr/>
        </p:nvSpPr>
        <p:spPr>
          <a:xfrm>
            <a:off x="237458" y="7281472"/>
            <a:ext cx="2296634" cy="1077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Textfeld 119"/>
          <p:cNvSpPr txBox="1"/>
          <p:nvPr/>
        </p:nvSpPr>
        <p:spPr>
          <a:xfrm>
            <a:off x="235777" y="7302913"/>
            <a:ext cx="2296634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Stefanie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Knippenberg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89161</a:t>
            </a:r>
          </a:p>
          <a:p>
            <a:pPr algn="ctr">
              <a:spcBef>
                <a:spcPts val="300"/>
              </a:spcBef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Technische Infrastruktur, Kommunikation, </a:t>
            </a:r>
            <a:b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Wismar</a:t>
            </a:r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Abgerundetes Rechteck 120"/>
          <p:cNvSpPr/>
          <p:nvPr/>
        </p:nvSpPr>
        <p:spPr>
          <a:xfrm>
            <a:off x="2643960" y="7284386"/>
            <a:ext cx="2296634" cy="10743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Textfeld 121"/>
          <p:cNvSpPr txBox="1"/>
          <p:nvPr/>
        </p:nvSpPr>
        <p:spPr>
          <a:xfrm>
            <a:off x="2643960" y="7306778"/>
            <a:ext cx="229663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Matthias Wolf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89152</a:t>
            </a:r>
          </a:p>
          <a:p>
            <a:pPr algn="ctr">
              <a:spcBef>
                <a:spcPts val="300"/>
              </a:spcBef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Energie, Land- und Forstwirtschaft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3" name="Grafik 12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85" y="7517776"/>
            <a:ext cx="192329" cy="192329"/>
          </a:xfrm>
          <a:prstGeom prst="rect">
            <a:avLst/>
          </a:prstGeom>
        </p:spPr>
      </p:pic>
      <p:pic>
        <p:nvPicPr>
          <p:cNvPr id="124" name="Grafik 12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19" y="7522005"/>
            <a:ext cx="192329" cy="192329"/>
          </a:xfrm>
          <a:prstGeom prst="rect">
            <a:avLst/>
          </a:prstGeom>
        </p:spPr>
      </p:pic>
      <p:sp>
        <p:nvSpPr>
          <p:cNvPr id="125" name="Abgerundetes Rechteck 124"/>
          <p:cNvSpPr/>
          <p:nvPr/>
        </p:nvSpPr>
        <p:spPr>
          <a:xfrm>
            <a:off x="235776" y="8494292"/>
            <a:ext cx="2296634" cy="1077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Textfeld 125"/>
          <p:cNvSpPr txBox="1"/>
          <p:nvPr/>
        </p:nvSpPr>
        <p:spPr>
          <a:xfrm>
            <a:off x="234095" y="8515733"/>
            <a:ext cx="2296634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Iris Hansen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89142</a:t>
            </a:r>
          </a:p>
          <a:p>
            <a:pPr algn="ctr">
              <a:spcBef>
                <a:spcPts val="300"/>
              </a:spcBef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Energie, Rohstoffe,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Trinkwasser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Flurneuordnungsverfahren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Abfallwirtschaft</a:t>
            </a:r>
          </a:p>
        </p:txBody>
      </p:sp>
      <p:sp>
        <p:nvSpPr>
          <p:cNvPr id="127" name="Abgerundetes Rechteck 126"/>
          <p:cNvSpPr/>
          <p:nvPr/>
        </p:nvSpPr>
        <p:spPr>
          <a:xfrm>
            <a:off x="2642278" y="8497206"/>
            <a:ext cx="2296634" cy="10743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Textfeld 127"/>
          <p:cNvSpPr txBox="1"/>
          <p:nvPr/>
        </p:nvSpPr>
        <p:spPr>
          <a:xfrm>
            <a:off x="2642278" y="8519598"/>
            <a:ext cx="229663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Selina Walle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89153</a:t>
            </a:r>
          </a:p>
          <a:p>
            <a:pPr algn="ctr">
              <a:spcBef>
                <a:spcPts val="300"/>
              </a:spcBef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Energie, Umwelt- und Naturschutz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9" name="Grafik 1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403" y="8737440"/>
            <a:ext cx="192329" cy="192329"/>
          </a:xfrm>
          <a:prstGeom prst="rect">
            <a:avLst/>
          </a:prstGeom>
        </p:spPr>
      </p:pic>
      <p:pic>
        <p:nvPicPr>
          <p:cNvPr id="130" name="Grafik 1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37" y="8734825"/>
            <a:ext cx="192329" cy="192329"/>
          </a:xfrm>
          <a:prstGeom prst="rect">
            <a:avLst/>
          </a:prstGeom>
        </p:spPr>
      </p:pic>
      <p:sp>
        <p:nvSpPr>
          <p:cNvPr id="131" name="Abgerundetes Rechteck 130"/>
          <p:cNvSpPr/>
          <p:nvPr/>
        </p:nvSpPr>
        <p:spPr>
          <a:xfrm>
            <a:off x="5080118" y="7280428"/>
            <a:ext cx="2296634" cy="1077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/>
          <p:cNvSpPr txBox="1"/>
          <p:nvPr/>
        </p:nvSpPr>
        <p:spPr>
          <a:xfrm>
            <a:off x="5080118" y="7327151"/>
            <a:ext cx="229663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N.N.</a:t>
            </a:r>
          </a:p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0385-588 89xxx</a:t>
            </a:r>
          </a:p>
          <a:p>
            <a:pPr algn="ctr">
              <a:spcBef>
                <a:spcPts val="300"/>
              </a:spcBef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Regionalbudget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Grafik 6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78" y="7517280"/>
            <a:ext cx="192329" cy="192329"/>
          </a:xfrm>
          <a:prstGeom prst="rect">
            <a:avLst/>
          </a:prstGeom>
        </p:spPr>
      </p:pic>
      <p:pic>
        <p:nvPicPr>
          <p:cNvPr id="67" name="Bild 1" descr="WAPPEN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925" y="381733"/>
            <a:ext cx="815795" cy="8394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>
          <a:xfrm>
            <a:off x="64103" y="120831"/>
            <a:ext cx="1318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Stand: April 2024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Gerader Verbinder 71"/>
          <p:cNvCxnSpPr/>
          <p:nvPr/>
        </p:nvCxnSpPr>
        <p:spPr>
          <a:xfrm flipV="1">
            <a:off x="3779837" y="7149535"/>
            <a:ext cx="0" cy="12581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 flipV="1">
            <a:off x="6228435" y="7146623"/>
            <a:ext cx="0" cy="12581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3772534" y="8368481"/>
            <a:ext cx="0" cy="12581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/>
          <p:cNvCxnSpPr/>
          <p:nvPr/>
        </p:nvCxnSpPr>
        <p:spPr>
          <a:xfrm flipV="1">
            <a:off x="1382412" y="8357656"/>
            <a:ext cx="0" cy="12581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/>
          <p:cNvCxnSpPr/>
          <p:nvPr/>
        </p:nvCxnSpPr>
        <p:spPr>
          <a:xfrm flipV="1">
            <a:off x="1382412" y="7146622"/>
            <a:ext cx="0" cy="12581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0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</Words>
  <Application>Microsoft Office PowerPoint</Application>
  <PresentationFormat>Benutzerdefiniert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Landesverwaltung M-V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eberlej</dc:creator>
  <cp:lastModifiedBy>schuetzkak</cp:lastModifiedBy>
  <cp:revision>60</cp:revision>
  <dcterms:created xsi:type="dcterms:W3CDTF">2024-03-14T13:00:02Z</dcterms:created>
  <dcterms:modified xsi:type="dcterms:W3CDTF">2024-04-11T15:14:02Z</dcterms:modified>
</cp:coreProperties>
</file>